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3624-454F-439E-8651-F1A9F148199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F7C4-2350-4897-8B47-E37324453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50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3624-454F-439E-8651-F1A9F148199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F7C4-2350-4897-8B47-E37324453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051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3624-454F-439E-8651-F1A9F148199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F7C4-2350-4897-8B47-E37324453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91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3624-454F-439E-8651-F1A9F148199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F7C4-2350-4897-8B47-E37324453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859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3624-454F-439E-8651-F1A9F148199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F7C4-2350-4897-8B47-E37324453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52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3624-454F-439E-8651-F1A9F148199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F7C4-2350-4897-8B47-E37324453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05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3624-454F-439E-8651-F1A9F148199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F7C4-2350-4897-8B47-E37324453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7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3624-454F-439E-8651-F1A9F148199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F7C4-2350-4897-8B47-E37324453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198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3624-454F-439E-8651-F1A9F148199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F7C4-2350-4897-8B47-E37324453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62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3624-454F-439E-8651-F1A9F148199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F7C4-2350-4897-8B47-E37324453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068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73624-454F-439E-8651-F1A9F148199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9F7C4-2350-4897-8B47-E37324453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13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73624-454F-439E-8651-F1A9F148199E}" type="datetimeFigureOut">
              <a:rPr lang="en-US" smtClean="0"/>
              <a:t>5/31/2017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9F7C4-2350-4897-8B47-E373244534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47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7989" y="0"/>
            <a:ext cx="54360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809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Chip's Computer</dc:creator>
  <cp:lastModifiedBy>Chip's Computer</cp:lastModifiedBy>
  <cp:revision>1</cp:revision>
  <dcterms:created xsi:type="dcterms:W3CDTF">2017-05-31T22:16:41Z</dcterms:created>
  <dcterms:modified xsi:type="dcterms:W3CDTF">2017-05-31T22:18:22Z</dcterms:modified>
</cp:coreProperties>
</file>