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5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5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9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5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5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5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7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9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6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6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3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73624-454F-439E-8651-F1A9F148199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9F7C4-2350-4897-8B47-E37324453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7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989" y="0"/>
            <a:ext cx="54360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0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Chip's Computer</dc:creator>
  <cp:lastModifiedBy>Chip's Computer</cp:lastModifiedBy>
  <cp:revision>1</cp:revision>
  <dcterms:created xsi:type="dcterms:W3CDTF">2017-05-31T22:16:41Z</dcterms:created>
  <dcterms:modified xsi:type="dcterms:W3CDTF">2017-05-31T22:18:22Z</dcterms:modified>
</cp:coreProperties>
</file>